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9" r:id="rId2"/>
    <p:sldId id="276" r:id="rId3"/>
    <p:sldId id="281" r:id="rId4"/>
    <p:sldId id="277" r:id="rId5"/>
    <p:sldId id="278" r:id="rId6"/>
    <p:sldId id="279" r:id="rId7"/>
    <p:sldId id="280" r:id="rId8"/>
    <p:sldId id="271" r:id="rId9"/>
    <p:sldId id="272" r:id="rId10"/>
    <p:sldId id="273" r:id="rId11"/>
    <p:sldId id="275" r:id="rId12"/>
    <p:sldId id="274" r:id="rId13"/>
    <p:sldId id="282" r:id="rId14"/>
    <p:sldId id="258" r:id="rId15"/>
  </p:sldIdLst>
  <p:sldSz cx="9144000" cy="6858000" type="screen4x3"/>
  <p:notesSz cx="6858000" cy="9144000"/>
  <p:defaultTextStyle>
    <a:defPPr>
      <a:defRPr lang="pl-PL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5023"/>
    <a:srgbClr val="C2CC00"/>
    <a:srgbClr val="336600"/>
    <a:srgbClr val="462300"/>
    <a:srgbClr val="5C5107"/>
    <a:srgbClr val="33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4246" autoAdjust="0"/>
  </p:normalViewPr>
  <p:slideViewPr>
    <p:cSldViewPr>
      <p:cViewPr varScale="1">
        <p:scale>
          <a:sx n="110" d="100"/>
          <a:sy n="110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70D5BFB8-5236-4F3D-8FF4-E777656B6AF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30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50038" y="908050"/>
            <a:ext cx="2036762" cy="5146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957888" cy="5146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Trzeci poziom</a:t>
            </a:r>
          </a:p>
          <a:p>
            <a:pPr lvl="2"/>
            <a:r>
              <a:rPr lang="pl-PL" smtClean="0"/>
              <a:t>Czwarty poziom</a:t>
            </a:r>
          </a:p>
          <a:p>
            <a:pPr lvl="3"/>
            <a:r>
              <a:rPr lang="pl-PL" smtClean="0"/>
              <a:t>Piąty poziom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38163" y="649763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B0BFBE58-88B9-4414-A875-95A324EB4E0B}" type="slidenum">
              <a:rPr lang="pl-PL"/>
              <a:pPr algn="l">
                <a:spcBef>
                  <a:spcPct val="50000"/>
                </a:spcBef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556792"/>
            <a:ext cx="8136904" cy="4464496"/>
          </a:xfrm>
        </p:spPr>
        <p:txBody>
          <a:bodyPr/>
          <a:lstStyle/>
          <a:p>
            <a:pPr algn="ctr"/>
            <a:r>
              <a:rPr lang="pl-PL" sz="2400" dirty="0" smtClean="0"/>
              <a:t>Regionalna Dyrekcja Lasów Państwowych w Radomiu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Narada </a:t>
            </a:r>
            <a:r>
              <a:rPr lang="pl-PL" sz="2400" dirty="0" smtClean="0"/>
              <a:t>pożarników RDLP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Jedlnia Letnisko 05.04.2018r</a:t>
            </a:r>
            <a:endParaRPr lang="pl-PL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Lokalizacja istniejących wież na terenie RDLP Radom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934696" cy="4679974"/>
          </a:xfrm>
        </p:spPr>
      </p:pic>
    </p:spTree>
    <p:extLst>
      <p:ext uri="{BB962C8B-B14F-4D97-AF65-F5344CB8AC3E}">
        <p14:creationId xmlns:p14="http://schemas.microsoft.com/office/powerpoint/2010/main" val="351645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Średnia wysokość </a:t>
            </a:r>
            <a:r>
              <a:rPr lang="pl-PL" dirty="0"/>
              <a:t>Wież </a:t>
            </a:r>
            <a:r>
              <a:rPr lang="pl-PL" dirty="0" smtClean="0"/>
              <a:t>p.poż - 32m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u="sng" dirty="0"/>
              <a:t>Najwyższe wieże: </a:t>
            </a:r>
            <a:endParaRPr lang="pl-PL" u="sng" dirty="0" smtClean="0"/>
          </a:p>
          <a:p>
            <a:pPr marL="0" indent="0" algn="ctr">
              <a:buNone/>
            </a:pPr>
            <a:r>
              <a:rPr lang="pl-PL" dirty="0" smtClean="0"/>
              <a:t>1.Nadleśnictwo Kozienice – Maciejowice 945 - </a:t>
            </a:r>
            <a:r>
              <a:rPr lang="pl-PL" dirty="0"/>
              <a:t>40m;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2.Nadleśnictwo Barycz – Korytków 961 - 50m.</a:t>
            </a:r>
          </a:p>
          <a:p>
            <a:pPr marL="0" indent="0" algn="ctr">
              <a:buNone/>
            </a:pPr>
            <a:endParaRPr lang="pl-PL" u="sng" dirty="0" smtClean="0"/>
          </a:p>
          <a:p>
            <a:pPr marL="0" indent="0" algn="ctr">
              <a:buNone/>
            </a:pPr>
            <a:r>
              <a:rPr lang="pl-PL" u="sng" dirty="0" smtClean="0"/>
              <a:t>Najniższe wieże:</a:t>
            </a:r>
          </a:p>
          <a:p>
            <a:pPr marL="457200" indent="-457200" algn="ctr">
              <a:buAutoNum type="arabicPeriod"/>
            </a:pPr>
            <a:r>
              <a:rPr lang="pl-PL" dirty="0" smtClean="0"/>
              <a:t>Nadleśnictw Łagów - </a:t>
            </a:r>
            <a:r>
              <a:rPr lang="pl-PL" dirty="0" err="1" smtClean="0"/>
              <a:t>Planta</a:t>
            </a:r>
            <a:r>
              <a:rPr lang="pl-PL" dirty="0" smtClean="0"/>
              <a:t> 977 – 30m;</a:t>
            </a:r>
          </a:p>
          <a:p>
            <a:pPr marL="457200" indent="-457200" algn="ctr">
              <a:buAutoNum type="arabicPeriod"/>
            </a:pPr>
            <a:r>
              <a:rPr lang="pl-PL" dirty="0" smtClean="0"/>
              <a:t>Nadleśnictwo Ruda </a:t>
            </a:r>
            <a:r>
              <a:rPr lang="pl-PL" dirty="0" err="1" smtClean="0"/>
              <a:t>Mal</a:t>
            </a:r>
            <a:r>
              <a:rPr lang="pl-PL" dirty="0" smtClean="0"/>
              <a:t>. - Ruda Pilczycka-962 – 30m.</a:t>
            </a:r>
            <a:endParaRPr lang="pl-PL" dirty="0"/>
          </a:p>
          <a:p>
            <a:pPr marL="457200" indent="-457200" algn="ctr">
              <a:buAutoNum type="arabicPeriod"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911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Wykaz wysokości wież p.poż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12583"/>
              </p:ext>
            </p:extLst>
          </p:nvPr>
        </p:nvGraphicFramePr>
        <p:xfrm>
          <a:off x="3707904" y="1416048"/>
          <a:ext cx="2088232" cy="4965296"/>
        </p:xfrm>
        <a:graphic>
          <a:graphicData uri="http://schemas.openxmlformats.org/drawingml/2006/table">
            <a:tbl>
              <a:tblPr/>
              <a:tblGrid>
                <a:gridCol w="1354250"/>
                <a:gridCol w="733982"/>
              </a:tblGrid>
              <a:tr h="1154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Nazwa obiektu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Wysokość [m]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Karolinów - 960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Korytków - 961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Kamienna Góra 969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Góra Kamien - 975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Studzianki - 942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Kepa Niemojewska - 941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Grabowy Las  - 943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Gaj - 967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Sabianów - 968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Góra Halasa - 983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Góra Dobrzeszowska - 964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Pionki - 944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Maciejowice - 945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Bardo - 970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</a:t>
                      </a:r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- 977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Jasieniec - 952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Michalów - 978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Jeleniec - 949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Skalecznica - 950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Narozniki - 976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Włochy - 981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Mysiak - 982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Skloby - 974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Rawicz - 973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Rajec - 946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Modrzejowice - 979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Oblas - 980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Ruda Pilczycka-962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Podlesie-963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Weglów - 954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Kierz Niedzwiedzi - 953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Majdów - 955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Kutery - 951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Wisniówka - 971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Sichów - 972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Modrzewina - 958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Czarny Las - 959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Kamienna Góra - 956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Czarnca - 966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Wola  Swidzinska - 965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Motorzyny - 947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2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Garbatka - 948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13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Wieże budowa, modernizacja, zakup sprzętu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u="sng" dirty="0" smtClean="0"/>
              <a:t>W ramach projektu </a:t>
            </a:r>
            <a:r>
              <a:rPr lang="pl-PL" sz="1600" u="sng" dirty="0" err="1" smtClean="0"/>
              <a:t>POLiŚ</a:t>
            </a:r>
            <a:r>
              <a:rPr lang="pl-PL" sz="1600" u="sng" dirty="0" smtClean="0"/>
              <a:t> w nadleśnictwach:</a:t>
            </a:r>
          </a:p>
          <a:p>
            <a:pPr marL="0" indent="0">
              <a:buNone/>
            </a:pPr>
            <a:r>
              <a:rPr lang="pl-PL" sz="1400" dirty="0" smtClean="0"/>
              <a:t>Zostaną wybudowane zostaną 4 nowe wieże p.poż </a:t>
            </a:r>
          </a:p>
          <a:p>
            <a:pPr marL="0" indent="0">
              <a:buNone/>
            </a:pPr>
            <a:r>
              <a:rPr lang="pl-PL" sz="1400" dirty="0" smtClean="0"/>
              <a:t>- Starachowice – 2</a:t>
            </a:r>
          </a:p>
          <a:p>
            <a:pPr>
              <a:buFontTx/>
              <a:buChar char="-"/>
            </a:pPr>
            <a:r>
              <a:rPr lang="pl-PL" sz="1400" dirty="0" smtClean="0"/>
              <a:t>Zwoleń – 1 </a:t>
            </a:r>
          </a:p>
          <a:p>
            <a:pPr>
              <a:buFontTx/>
              <a:buChar char="-"/>
            </a:pPr>
            <a:r>
              <a:rPr lang="pl-PL" sz="1400" dirty="0" err="1" smtClean="0"/>
              <a:t>Marcule</a:t>
            </a:r>
            <a:r>
              <a:rPr lang="pl-PL" sz="1400" dirty="0" smtClean="0"/>
              <a:t> – 1</a:t>
            </a:r>
          </a:p>
          <a:p>
            <a:pPr marL="0" indent="0">
              <a:buNone/>
            </a:pPr>
            <a:r>
              <a:rPr lang="pl-PL" sz="1400" dirty="0" smtClean="0"/>
              <a:t>Zostanie zmodernizowane 6 wież p.poż</a:t>
            </a:r>
          </a:p>
          <a:p>
            <a:pPr>
              <a:buFontTx/>
              <a:buChar char="-"/>
            </a:pPr>
            <a:r>
              <a:rPr lang="pl-PL" sz="1400" dirty="0" smtClean="0"/>
              <a:t>Barycz – 1</a:t>
            </a:r>
          </a:p>
          <a:p>
            <a:pPr>
              <a:buFontTx/>
              <a:buChar char="-"/>
            </a:pPr>
            <a:r>
              <a:rPr lang="pl-PL" sz="1400" dirty="0" smtClean="0"/>
              <a:t>Dobieszyn – 3</a:t>
            </a:r>
          </a:p>
          <a:p>
            <a:pPr>
              <a:buFontTx/>
              <a:buChar char="-"/>
            </a:pPr>
            <a:r>
              <a:rPr lang="pl-PL" sz="1400" dirty="0" smtClean="0"/>
              <a:t>Włoszczowa – 2</a:t>
            </a:r>
          </a:p>
          <a:p>
            <a:pPr marL="0" indent="0">
              <a:buNone/>
            </a:pPr>
            <a:r>
              <a:rPr lang="pl-PL" sz="1400" dirty="0" smtClean="0"/>
              <a:t>Zostanie zakupiony sprzęt do lokalizacji pożarów</a:t>
            </a:r>
          </a:p>
          <a:p>
            <a:pPr>
              <a:buFontTx/>
              <a:buChar char="-"/>
            </a:pPr>
            <a:r>
              <a:rPr lang="pl-PL" sz="1400" dirty="0" smtClean="0"/>
              <a:t>Barycz – 1</a:t>
            </a:r>
          </a:p>
          <a:p>
            <a:pPr>
              <a:buFontTx/>
              <a:buChar char="-"/>
            </a:pPr>
            <a:r>
              <a:rPr lang="pl-PL" sz="1400" dirty="0" smtClean="0"/>
              <a:t>Radom – 3</a:t>
            </a:r>
          </a:p>
          <a:p>
            <a:pPr>
              <a:buFontTx/>
              <a:buChar char="-"/>
            </a:pPr>
            <a:r>
              <a:rPr lang="pl-PL" sz="1400" dirty="0" smtClean="0"/>
              <a:t>Ruda Maleniecka – 2</a:t>
            </a:r>
          </a:p>
          <a:p>
            <a:pPr>
              <a:buFontTx/>
              <a:buChar char="-"/>
            </a:pPr>
            <a:r>
              <a:rPr lang="pl-PL" sz="1400" dirty="0" smtClean="0"/>
              <a:t>Starachowice – 2</a:t>
            </a:r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r>
              <a:rPr lang="pl-PL" sz="1400" dirty="0" smtClean="0"/>
              <a:t>Zostanie wybudowana stacja </a:t>
            </a:r>
            <a:r>
              <a:rPr lang="pl-PL" sz="1400" dirty="0" err="1" smtClean="0"/>
              <a:t>stacja</a:t>
            </a:r>
            <a:r>
              <a:rPr lang="pl-PL" sz="1400" dirty="0" smtClean="0"/>
              <a:t> meteorologiczna w nadleśnictwie Ruda Maleniecka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98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149725"/>
            <a:ext cx="2881313" cy="18002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sz="1200" b="0" dirty="0" smtClean="0">
                <a:solidFill>
                  <a:schemeClr val="bg1"/>
                </a:solidFill>
              </a:rPr>
              <a:t>Regionalna Dyrekcja</a:t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>Lasów Państwowych w Radomiu</a:t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>ul. </a:t>
            </a:r>
            <a:r>
              <a:rPr lang="pl-PL" sz="1200" b="0" dirty="0" smtClean="0">
                <a:solidFill>
                  <a:schemeClr val="bg1"/>
                </a:solidFill>
              </a:rPr>
              <a:t>25 Czerwca 68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>26-600 Radom</a:t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/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 err="1" smtClean="0">
                <a:solidFill>
                  <a:schemeClr val="bg1"/>
                </a:solidFill>
              </a:rPr>
              <a:t>rdlp@radom.lasy.gov.pl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>tel. +48 </a:t>
            </a:r>
            <a:r>
              <a:rPr lang="pl-PL" sz="1200" b="0" dirty="0" err="1" smtClean="0">
                <a:solidFill>
                  <a:schemeClr val="bg1"/>
                </a:solidFill>
              </a:rPr>
              <a:t>48</a:t>
            </a:r>
            <a:r>
              <a:rPr lang="pl-PL" sz="1200" b="0" dirty="0" smtClean="0">
                <a:solidFill>
                  <a:schemeClr val="bg1"/>
                </a:solidFill>
              </a:rPr>
              <a:t> 385 60 00, 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 err="1">
                <a:solidFill>
                  <a:schemeClr val="bg1"/>
                </a:solidFill>
              </a:rPr>
              <a:t>fax</a:t>
            </a:r>
            <a:r>
              <a:rPr lang="pl-PL" sz="1200" b="0" dirty="0">
                <a:solidFill>
                  <a:schemeClr val="bg1"/>
                </a:solidFill>
              </a:rPr>
              <a:t> +48 </a:t>
            </a:r>
            <a:r>
              <a:rPr lang="pl-PL" sz="1200" b="0" dirty="0" err="1" smtClean="0">
                <a:solidFill>
                  <a:schemeClr val="bg1"/>
                </a:solidFill>
              </a:rPr>
              <a:t>48</a:t>
            </a:r>
            <a:r>
              <a:rPr lang="pl-PL" sz="1200" b="0" dirty="0" smtClean="0">
                <a:solidFill>
                  <a:schemeClr val="bg1"/>
                </a:solidFill>
              </a:rPr>
              <a:t> 385 60 01</a:t>
            </a:r>
            <a:endParaRPr lang="pl-PL" sz="1200" b="0" dirty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9632" y="1484784"/>
            <a:ext cx="6226175" cy="7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pl-PL" sz="2800" b="0" dirty="0"/>
              <a:t>Dziękuję za uwagę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703" b="6151"/>
          <a:stretch/>
        </p:blipFill>
        <p:spPr>
          <a:xfrm>
            <a:off x="467544" y="1052736"/>
            <a:ext cx="6215997" cy="50734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72869"/>
            <a:ext cx="3333306" cy="25666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90" y="91744"/>
            <a:ext cx="814496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0"/>
            <a:ext cx="8943607" cy="55452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9" y="150237"/>
            <a:ext cx="844408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Samochody p.poż.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1"/>
            <a:ext cx="6984776" cy="46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5" y="1700808"/>
            <a:ext cx="2910503" cy="1944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35" y="1700808"/>
            <a:ext cx="2910503" cy="19442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929782"/>
            <a:ext cx="3572774" cy="23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Terminy odbiorów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301460"/>
              </p:ext>
            </p:extLst>
          </p:nvPr>
        </p:nvGraphicFramePr>
        <p:xfrm>
          <a:off x="2555776" y="2492898"/>
          <a:ext cx="3744416" cy="3240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856"/>
                <a:gridCol w="1540560"/>
              </a:tblGrid>
              <a:tr h="6681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Nadleśnictwo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Odbiór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173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Przysucha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III Kwartał 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3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Staszów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4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Zwoleń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4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Łagów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IV Kwartał 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3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Kielce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I Kwartał 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3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Kozienice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73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Radom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73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Starachowice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6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Sprzedaż wyeksploatowanych samochodów do OSP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35030"/>
              </p:ext>
            </p:extLst>
          </p:nvPr>
        </p:nvGraphicFramePr>
        <p:xfrm>
          <a:off x="2555776" y="1311019"/>
          <a:ext cx="3600400" cy="509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311019"/>
                        <a:ext cx="3600400" cy="5095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47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Istniejące Wieże PPOŻ.</a:t>
            </a:r>
          </a:p>
          <a:p>
            <a:pPr marL="0" indent="0" algn="ctr">
              <a:buNone/>
            </a:pPr>
            <a:r>
              <a:rPr lang="pl-PL" dirty="0" smtClean="0"/>
              <a:t>Stan na 31.12.2017r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5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Na terenie RDLP w Radomiu istnieje 42 dostrzegalnie stalowe</a:t>
            </a:r>
          </a:p>
          <a:p>
            <a:pPr marL="0" indent="0" algn="ctr">
              <a:buNone/>
            </a:pPr>
            <a:endParaRPr lang="pl-PL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 smtClean="0"/>
              <a:t>40 z obserwatorami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 smtClean="0"/>
              <a:t>2 z kamerami ( Nadleśnictwo Kozienice 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509409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355123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376</Words>
  <Application>Microsoft Office PowerPoint</Application>
  <PresentationFormat>Pokaz na ekranie (4:3)</PresentationFormat>
  <Paragraphs>145</Paragraphs>
  <Slides>14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Projekt domyślny</vt:lpstr>
      <vt:lpstr>Adobe Acrobat Document</vt:lpstr>
      <vt:lpstr>Regionalna Dyrekcja Lasów Państwowych w Radomiu  Narada pożarników RDLP   Jedlnia Letnisko 05.04.2018r</vt:lpstr>
      <vt:lpstr>Prezentacja programu PowerPoint</vt:lpstr>
      <vt:lpstr>Prezentacja programu PowerPoint</vt:lpstr>
      <vt:lpstr>Samochody p.poż.</vt:lpstr>
      <vt:lpstr>Prezentacja programu PowerPoint</vt:lpstr>
      <vt:lpstr>Terminy odbiorów </vt:lpstr>
      <vt:lpstr>Sprzedaż wyeksploatowanych samochodów do OSP</vt:lpstr>
      <vt:lpstr>Prezentacja programu PowerPoint</vt:lpstr>
      <vt:lpstr>Prezentacja programu PowerPoint</vt:lpstr>
      <vt:lpstr>Lokalizacja istniejących wież na terenie RDLP Radom</vt:lpstr>
      <vt:lpstr>Prezentacja programu PowerPoint</vt:lpstr>
      <vt:lpstr>Wykaz wysokości wież p.poż</vt:lpstr>
      <vt:lpstr>Wieże budowa, modernizacja, zakup sprzętu</vt:lpstr>
      <vt:lpstr>Regionalna Dyrekcja Lasów Państwowych w Radomiu  ul. 25 Czerwca 68 26-600 Radom  rdlp@radom.lasy.gov.pl tel. +48 48 385 60 00,  fax +48 48 385 60 01</vt:lpstr>
    </vt:vector>
  </TitlesOfParts>
  <Company>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RDLP w Radomiu</dc:title>
  <dc:subject>Jubileusz 130-lecia RDLP Radom</dc:subject>
  <dc:creator>Mariusz Turczyk</dc:creator>
  <cp:keywords>RDLP w Radomiu</cp:keywords>
  <cp:lastModifiedBy>Karol Podsiadło</cp:lastModifiedBy>
  <cp:revision>284</cp:revision>
  <dcterms:created xsi:type="dcterms:W3CDTF">2006-03-31T11:40:49Z</dcterms:created>
  <dcterms:modified xsi:type="dcterms:W3CDTF">2018-04-04T11:29:55Z</dcterms:modified>
  <cp:contentStatus>wersja 1</cp:contentStatus>
</cp:coreProperties>
</file>