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9" r:id="rId2"/>
    <p:sldId id="270" r:id="rId3"/>
    <p:sldId id="273" r:id="rId4"/>
    <p:sldId id="271" r:id="rId5"/>
    <p:sldId id="272" r:id="rId6"/>
    <p:sldId id="274" r:id="rId7"/>
    <p:sldId id="258" r:id="rId8"/>
  </p:sldIdLst>
  <p:sldSz cx="9144000" cy="6858000" type="screen4x3"/>
  <p:notesSz cx="6858000" cy="9144000"/>
  <p:defaultTextStyle>
    <a:defPPr>
      <a:defRPr lang="pl-PL"/>
    </a:defPPr>
    <a:lvl1pPr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5023"/>
    <a:srgbClr val="C2CC00"/>
    <a:srgbClr val="336600"/>
    <a:srgbClr val="462300"/>
    <a:srgbClr val="5C5107"/>
    <a:srgbClr val="33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94246" autoAdjust="0"/>
  </p:normalViewPr>
  <p:slideViewPr>
    <p:cSldViewPr>
      <p:cViewPr varScale="1">
        <p:scale>
          <a:sx n="110" d="100"/>
          <a:sy n="110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70D5BFB8-5236-4F3D-8FF4-E777656B6AF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304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Przeprowadzona przez </a:t>
            </a:r>
            <a:r>
              <a:rPr lang="pl-PL" dirty="0" err="1" smtClean="0"/>
              <a:t>BULiGL</a:t>
            </a:r>
            <a:r>
              <a:rPr lang="pl-PL" dirty="0" smtClean="0"/>
              <a:t> Radom w 2012r Obejmuje </a:t>
            </a:r>
            <a:r>
              <a:rPr lang="pl-PL" smtClean="0"/>
              <a:t>azymuty oraz widoczność  </a:t>
            </a:r>
            <a:r>
              <a:rPr lang="pl-PL" dirty="0" smtClean="0"/>
              <a:t>wież między</a:t>
            </a:r>
            <a:r>
              <a:rPr lang="pl-PL" baseline="0" dirty="0" smtClean="0"/>
              <a:t> sobą oraz na </a:t>
            </a:r>
            <a:r>
              <a:rPr lang="pl-PL" baseline="0" smtClean="0"/>
              <a:t>punkty orientacyjne.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5BFB8-5236-4F3D-8FF4-E777656B6AF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060575"/>
            <a:ext cx="7129463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60800"/>
            <a:ext cx="7129463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50038" y="908050"/>
            <a:ext cx="2036762" cy="51466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908050"/>
            <a:ext cx="5957888" cy="5146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08050"/>
            <a:ext cx="80756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Trzeci poziom</a:t>
            </a:r>
          </a:p>
          <a:p>
            <a:pPr lvl="2"/>
            <a:r>
              <a:rPr lang="pl-PL" smtClean="0"/>
              <a:t>Czwarty poziom</a:t>
            </a:r>
          </a:p>
          <a:p>
            <a:pPr lvl="3"/>
            <a:r>
              <a:rPr lang="pl-PL" smtClean="0"/>
              <a:t>Piąty poziom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38163" y="6497638"/>
            <a:ext cx="720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B0BFBE58-88B9-4414-A875-95A324EB4E0B}" type="slidenum">
              <a:rPr lang="pl-PL"/>
              <a:pPr algn="l">
                <a:spcBef>
                  <a:spcPct val="50000"/>
                </a:spcBef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502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023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556792"/>
            <a:ext cx="8136904" cy="4320480"/>
          </a:xfrm>
        </p:spPr>
        <p:txBody>
          <a:bodyPr/>
          <a:lstStyle/>
          <a:p>
            <a:pPr algn="ctr"/>
            <a:r>
              <a:rPr lang="pl-PL" sz="2400" dirty="0" smtClean="0"/>
              <a:t>Regionalna Dyrekcja Lasów Państwowych w Radomiu</a:t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>Narada </a:t>
            </a:r>
            <a:r>
              <a:rPr lang="pl-PL" sz="2400" dirty="0" smtClean="0"/>
              <a:t>pożarników RDLP </a:t>
            </a:r>
            <a:br>
              <a:rPr lang="pl-PL" sz="2400" dirty="0" smtClean="0"/>
            </a:br>
            <a:r>
              <a:rPr lang="pl-PL" sz="2400" dirty="0" smtClean="0"/>
              <a:t>Jedlnia Letnisko – 05.04.2018</a:t>
            </a:r>
            <a:endParaRPr lang="pl-PL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KONCEPCJA MODERNIZACJI SIECI OBSERWACJI NAZIEMNEJ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547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Koncepcja Modernizacji Sieci Obserwacji Naziemnej jest opracowywana przez RDLP Radom i ma na celu kompleksowe określenie potrzeb w ramach RDLP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549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Wstępne założenia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Sieć obserwacji naziemnej (wieże p.poż) ma działać w obrębie swojej widzialności na terenie RDLP Radom.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System będzie oparty o dostrzegalnie zaopatrzone w kamery TV na podstawie infrastruktury już istniejącej.</a:t>
            </a:r>
          </a:p>
          <a:p>
            <a:pPr>
              <a:buFontTx/>
              <a:buChar char="-"/>
            </a:pPr>
            <a:r>
              <a:rPr lang="pl-PL" dirty="0" smtClean="0"/>
              <a:t>Dostęp Komend Powiatowych PSP do przesyłanego obrazu (w sezonie bez możliwości manewrowania kamerami).</a:t>
            </a:r>
          </a:p>
          <a:p>
            <a:pPr>
              <a:buFontTx/>
              <a:buChar char="-"/>
            </a:pPr>
            <a:r>
              <a:rPr lang="pl-PL" dirty="0" smtClean="0"/>
              <a:t>PAD </a:t>
            </a:r>
            <a:r>
              <a:rPr lang="pl-PL" dirty="0" smtClean="0"/>
              <a:t>w Nadleśnictwach </a:t>
            </a:r>
            <a:r>
              <a:rPr lang="pl-PL" dirty="0" smtClean="0"/>
              <a:t>lub grupy Nadleśnictw.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91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będzie zawierać koncepcja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Optymalne pokrycie terenu RDLP wieżami </a:t>
            </a:r>
          </a:p>
          <a:p>
            <a:r>
              <a:rPr lang="pl-PL" dirty="0" smtClean="0"/>
              <a:t>Analizę widzialności zarówno optycznej jak i radiowej</a:t>
            </a:r>
          </a:p>
          <a:p>
            <a:r>
              <a:rPr lang="pl-PL" dirty="0" smtClean="0"/>
              <a:t>Koszt wykonania w rozbiciu na nadleśnictwa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92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widzialności z wież p.poż przeprowadzona w 2012r.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457385"/>
              </p:ext>
            </p:extLst>
          </p:nvPr>
        </p:nvGraphicFramePr>
        <p:xfrm>
          <a:off x="611188" y="1428559"/>
          <a:ext cx="7777236" cy="495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8019977" imgH="5667300" progId="AcroExch.Document.DC">
                  <p:embed/>
                </p:oleObj>
              </mc:Choice>
              <mc:Fallback>
                <p:oleObj name="Acrobat Document" r:id="rId4" imgW="8019977" imgH="5667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188" y="1428559"/>
                        <a:ext cx="7777236" cy="495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38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4149725"/>
            <a:ext cx="2881313" cy="18002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sz="1200" b="0" dirty="0" smtClean="0">
                <a:solidFill>
                  <a:schemeClr val="bg1"/>
                </a:solidFill>
              </a:rPr>
              <a:t>Regionalna Dyrekcja</a:t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>Lasów Państwowych w Radomiu</a:t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>ul. </a:t>
            </a:r>
            <a:r>
              <a:rPr lang="pl-PL" sz="1200" b="0" dirty="0" smtClean="0">
                <a:solidFill>
                  <a:schemeClr val="bg1"/>
                </a:solidFill>
              </a:rPr>
              <a:t>25 Czerwca 68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>26-600 Radom</a:t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 smtClean="0">
                <a:solidFill>
                  <a:schemeClr val="bg1"/>
                </a:solidFill>
              </a:rPr>
              <a:t/>
            </a:r>
            <a:br>
              <a:rPr lang="pl-PL" sz="1200" b="0" dirty="0" smtClean="0">
                <a:solidFill>
                  <a:schemeClr val="bg1"/>
                </a:solidFill>
              </a:rPr>
            </a:br>
            <a:r>
              <a:rPr lang="pl-PL" sz="1200" b="0" dirty="0" err="1" smtClean="0">
                <a:solidFill>
                  <a:schemeClr val="bg1"/>
                </a:solidFill>
              </a:rPr>
              <a:t>rdlp@radom.lasy.gov.pl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>
                <a:solidFill>
                  <a:schemeClr val="bg1"/>
                </a:solidFill>
              </a:rPr>
              <a:t>tel. +48 </a:t>
            </a:r>
            <a:r>
              <a:rPr lang="pl-PL" sz="1200" b="0" dirty="0" err="1" smtClean="0">
                <a:solidFill>
                  <a:schemeClr val="bg1"/>
                </a:solidFill>
              </a:rPr>
              <a:t>48</a:t>
            </a:r>
            <a:r>
              <a:rPr lang="pl-PL" sz="1200" b="0" dirty="0" smtClean="0">
                <a:solidFill>
                  <a:schemeClr val="bg1"/>
                </a:solidFill>
              </a:rPr>
              <a:t> 385 60 00, </a:t>
            </a:r>
            <a:r>
              <a:rPr lang="pl-PL" sz="1200" b="0" dirty="0">
                <a:solidFill>
                  <a:schemeClr val="bg1"/>
                </a:solidFill>
              </a:rPr>
              <a:t/>
            </a:r>
            <a:br>
              <a:rPr lang="pl-PL" sz="1200" b="0" dirty="0">
                <a:solidFill>
                  <a:schemeClr val="bg1"/>
                </a:solidFill>
              </a:rPr>
            </a:br>
            <a:r>
              <a:rPr lang="pl-PL" sz="1200" b="0" dirty="0" err="1">
                <a:solidFill>
                  <a:schemeClr val="bg1"/>
                </a:solidFill>
              </a:rPr>
              <a:t>fax</a:t>
            </a:r>
            <a:r>
              <a:rPr lang="pl-PL" sz="1200" b="0" dirty="0">
                <a:solidFill>
                  <a:schemeClr val="bg1"/>
                </a:solidFill>
              </a:rPr>
              <a:t> +48 </a:t>
            </a:r>
            <a:r>
              <a:rPr lang="pl-PL" sz="1200" b="0" dirty="0" err="1" smtClean="0">
                <a:solidFill>
                  <a:schemeClr val="bg1"/>
                </a:solidFill>
              </a:rPr>
              <a:t>48</a:t>
            </a:r>
            <a:r>
              <a:rPr lang="pl-PL" sz="1200" b="0" dirty="0" smtClean="0">
                <a:solidFill>
                  <a:schemeClr val="bg1"/>
                </a:solidFill>
              </a:rPr>
              <a:t> 385 60 01</a:t>
            </a:r>
            <a:endParaRPr lang="pl-PL" sz="1200" b="0" dirty="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59632" y="1484784"/>
            <a:ext cx="6226175" cy="7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pl-PL" sz="2800" b="0" dirty="0"/>
              <a:t>Dziękuję za uwagę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355123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143</Words>
  <Application>Microsoft Office PowerPoint</Application>
  <PresentationFormat>Pokaz na ekranie (4:3)</PresentationFormat>
  <Paragraphs>23</Paragraphs>
  <Slides>7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Projekt domyślny</vt:lpstr>
      <vt:lpstr>Acrobat Document</vt:lpstr>
      <vt:lpstr>Regionalna Dyrekcja Lasów Państwowych w Radomiu  Narada pożarników RDLP  Jedlnia Letnisko – 05.04.2018</vt:lpstr>
      <vt:lpstr>Prezentacja programu PowerPoint</vt:lpstr>
      <vt:lpstr>Prezentacja programu PowerPoint</vt:lpstr>
      <vt:lpstr>Wstępne założenia</vt:lpstr>
      <vt:lpstr>Co będzie zawierać koncepcja</vt:lpstr>
      <vt:lpstr>Analiza widzialności z wież p.poż przeprowadzona w 2012r.</vt:lpstr>
      <vt:lpstr>Regionalna Dyrekcja Lasów Państwowych w Radomiu  ul. 25 Czerwca 68 26-600 Radom  rdlp@radom.lasy.gov.pl tel. +48 48 385 60 00,  fax +48 48 385 60 01</vt:lpstr>
    </vt:vector>
  </TitlesOfParts>
  <Company>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RDLP w Radomiu</dc:title>
  <dc:subject>Jubileusz 130-lecia RDLP Radom</dc:subject>
  <dc:creator>Mariusz Turczyk</dc:creator>
  <cp:keywords>RDLP w Radomiu</cp:keywords>
  <cp:lastModifiedBy>Karol Podsiadło</cp:lastModifiedBy>
  <cp:revision>281</cp:revision>
  <dcterms:created xsi:type="dcterms:W3CDTF">2006-03-31T11:40:49Z</dcterms:created>
  <dcterms:modified xsi:type="dcterms:W3CDTF">2018-04-04T10:03:14Z</dcterms:modified>
  <cp:contentStatus>wersja 1</cp:contentStatus>
</cp:coreProperties>
</file>