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69" r:id="rId2"/>
    <p:sldId id="276" r:id="rId3"/>
    <p:sldId id="281" r:id="rId4"/>
    <p:sldId id="277" r:id="rId5"/>
    <p:sldId id="278" r:id="rId6"/>
    <p:sldId id="279" r:id="rId7"/>
    <p:sldId id="280" r:id="rId8"/>
    <p:sldId id="271" r:id="rId9"/>
    <p:sldId id="272" r:id="rId10"/>
    <p:sldId id="273" r:id="rId11"/>
    <p:sldId id="275" r:id="rId12"/>
    <p:sldId id="274" r:id="rId13"/>
    <p:sldId id="282" r:id="rId14"/>
    <p:sldId id="258" r:id="rId15"/>
  </p:sldIdLst>
  <p:sldSz cx="9144000" cy="6858000" type="screen4x3"/>
  <p:notesSz cx="6858000" cy="9144000"/>
  <p:defaultTextStyle>
    <a:defPPr>
      <a:defRPr lang="pl-PL"/>
    </a:defPPr>
    <a:lvl1pPr algn="r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5023"/>
    <a:srgbClr val="C2CC00"/>
    <a:srgbClr val="336600"/>
    <a:srgbClr val="462300"/>
    <a:srgbClr val="5C5107"/>
    <a:srgbClr val="3333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7" autoAdjust="0"/>
    <p:restoredTop sz="94246" autoAdjust="0"/>
  </p:normalViewPr>
  <p:slideViewPr>
    <p:cSldViewPr>
      <p:cViewPr varScale="1">
        <p:scale>
          <a:sx n="110" d="100"/>
          <a:sy n="110" d="100"/>
        </p:scale>
        <p:origin x="3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fld id="{70D5BFB8-5236-4F3D-8FF4-E777656B6AF7}" type="slidenum">
              <a:rPr lang="pl-PL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9304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2060575"/>
            <a:ext cx="7129463" cy="14700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3860800"/>
            <a:ext cx="7129463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 wzorca podtytułu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39750" y="1557338"/>
            <a:ext cx="3956050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3956050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50038" y="908050"/>
            <a:ext cx="2036762" cy="514667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9750" y="908050"/>
            <a:ext cx="5957888" cy="514667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908050"/>
            <a:ext cx="80756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557338"/>
            <a:ext cx="8064500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Trzeci poziom</a:t>
            </a:r>
          </a:p>
          <a:p>
            <a:pPr lvl="2"/>
            <a:r>
              <a:rPr lang="pl-PL" smtClean="0"/>
              <a:t>Czwarty poziom</a:t>
            </a:r>
          </a:p>
          <a:p>
            <a:pPr lvl="3"/>
            <a:r>
              <a:rPr lang="pl-PL" smtClean="0"/>
              <a:t>Piąty poziom</a:t>
            </a:r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538163" y="6497638"/>
            <a:ext cx="7207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fld id="{B0BFBE58-88B9-4414-A875-95A324EB4E0B}" type="slidenum">
              <a:rPr lang="pl-PL"/>
              <a:pPr algn="l">
                <a:spcBef>
                  <a:spcPct val="50000"/>
                </a:spcBef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5023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556792"/>
            <a:ext cx="8136904" cy="4464496"/>
          </a:xfrm>
        </p:spPr>
        <p:txBody>
          <a:bodyPr/>
          <a:lstStyle/>
          <a:p>
            <a:pPr algn="ctr"/>
            <a:r>
              <a:rPr lang="pl-PL" sz="2400" dirty="0" smtClean="0"/>
              <a:t>Regionalna Dyrekcja Lasów Państwowych w Radomiu</a:t>
            </a:r>
            <a:br>
              <a:rPr lang="pl-PL" sz="2400" dirty="0" smtClean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 smtClean="0"/>
              <a:t>Narada </a:t>
            </a:r>
            <a:r>
              <a:rPr lang="pl-PL" sz="2400" dirty="0" smtClean="0"/>
              <a:t>pożarników RDLP </a:t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Jedlnia Letnisko 05.04.2018r</a:t>
            </a:r>
            <a:endParaRPr lang="pl-PL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8703" b="6151"/>
          <a:stretch/>
        </p:blipFill>
        <p:spPr>
          <a:xfrm>
            <a:off x="467544" y="1052736"/>
            <a:ext cx="6215997" cy="5073451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3572869"/>
            <a:ext cx="3333306" cy="256663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990" y="91744"/>
            <a:ext cx="8144962" cy="60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08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8050"/>
            <a:ext cx="8943607" cy="554528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19" y="150237"/>
            <a:ext cx="8444088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71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Samochody p.poż.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556791"/>
            <a:ext cx="6984776" cy="465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15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5" y="1700808"/>
            <a:ext cx="2910503" cy="1944216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835" y="1700808"/>
            <a:ext cx="2910503" cy="194421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3929782"/>
            <a:ext cx="3572774" cy="238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5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Terminy odbiorów 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301460"/>
              </p:ext>
            </p:extLst>
          </p:nvPr>
        </p:nvGraphicFramePr>
        <p:xfrm>
          <a:off x="2555776" y="2492898"/>
          <a:ext cx="3744416" cy="3240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3856"/>
                <a:gridCol w="1540560"/>
              </a:tblGrid>
              <a:tr h="668117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Nadleśnictwo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Odbiór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3173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Przysucha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III Kwartał 2018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73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Staszów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3405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Zwoleń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3405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Łagów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IV Kwartał 2018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73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Kielce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1000" u="none" strike="noStrike" dirty="0">
                          <a:effectLst/>
                        </a:rPr>
                        <a:t>I Kwartał 2018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73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Kozienice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173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Radom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17354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Starachowice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6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Sprzedaż wyeksploatowanych samochodów do OSP</a:t>
            </a:r>
            <a:endParaRPr lang="pl-PL" dirty="0"/>
          </a:p>
        </p:txBody>
      </p:sp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935030"/>
              </p:ext>
            </p:extLst>
          </p:nvPr>
        </p:nvGraphicFramePr>
        <p:xfrm>
          <a:off x="2555776" y="1311019"/>
          <a:ext cx="3600400" cy="5095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Acrobat Document" r:id="rId3" imgW="5667119" imgH="8019810" progId="AcroExch.Document.DC">
                  <p:embed/>
                </p:oleObj>
              </mc:Choice>
              <mc:Fallback>
                <p:oleObj name="Acrobat Document" r:id="rId3" imgW="5667119" imgH="801981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776" y="1311019"/>
                        <a:ext cx="3600400" cy="5095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447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Istniejące Wieże PPOŻ.</a:t>
            </a:r>
          </a:p>
          <a:p>
            <a:pPr marL="0" indent="0" algn="ctr">
              <a:buNone/>
            </a:pPr>
            <a:r>
              <a:rPr lang="pl-PL" dirty="0" smtClean="0"/>
              <a:t>Stan na 31.12.2017r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8850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Na terenie RDLP w Radomiu istnieje 42 dostrzegalnie stalowe</a:t>
            </a:r>
          </a:p>
          <a:p>
            <a:pPr marL="0" indent="0" algn="ctr">
              <a:buNone/>
            </a:pPr>
            <a:endParaRPr lang="pl-PL" dirty="0" smtClean="0"/>
          </a:p>
          <a:p>
            <a:pPr algn="ctr">
              <a:buFont typeface="Arial" panose="020B0604020202020204" pitchFamily="34" charset="0"/>
              <a:buChar char="•"/>
            </a:pPr>
            <a:r>
              <a:rPr lang="pl-PL" dirty="0" smtClean="0"/>
              <a:t>40 z obserwatorami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pl-PL" dirty="0" smtClean="0"/>
          </a:p>
          <a:p>
            <a:pPr algn="ctr">
              <a:buFont typeface="Arial" panose="020B0604020202020204" pitchFamily="34" charset="0"/>
              <a:buChar char="•"/>
            </a:pPr>
            <a:r>
              <a:rPr lang="pl-PL" dirty="0" smtClean="0"/>
              <a:t>2 z kamerami ( Nadleśnictwo Kozienice )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509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Lokalizacja istniejących wież na terenie RDLP Radom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56792"/>
            <a:ext cx="5934696" cy="4679974"/>
          </a:xfrm>
        </p:spPr>
      </p:pic>
    </p:spTree>
    <p:extLst>
      <p:ext uri="{BB962C8B-B14F-4D97-AF65-F5344CB8AC3E}">
        <p14:creationId xmlns:p14="http://schemas.microsoft.com/office/powerpoint/2010/main" val="351645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dirty="0" smtClean="0"/>
              <a:t>Średnia wysokość </a:t>
            </a:r>
            <a:r>
              <a:rPr lang="pl-PL" dirty="0"/>
              <a:t>Wież </a:t>
            </a:r>
            <a:r>
              <a:rPr lang="pl-PL" dirty="0" smtClean="0"/>
              <a:t>p.poż - 32m</a:t>
            </a:r>
            <a:endParaRPr lang="pl-PL" dirty="0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u="sng" dirty="0"/>
              <a:t>Najwyższe wieże: </a:t>
            </a:r>
            <a:endParaRPr lang="pl-PL" u="sng" dirty="0" smtClean="0"/>
          </a:p>
          <a:p>
            <a:pPr marL="0" indent="0" algn="ctr">
              <a:buNone/>
            </a:pPr>
            <a:r>
              <a:rPr lang="pl-PL" dirty="0" smtClean="0"/>
              <a:t>1.Nadleśnictwo Kozienice – Maciejowice 945 - </a:t>
            </a:r>
            <a:r>
              <a:rPr lang="pl-PL" dirty="0"/>
              <a:t>40m; </a:t>
            </a:r>
            <a:endParaRPr lang="pl-PL" dirty="0" smtClean="0"/>
          </a:p>
          <a:p>
            <a:pPr marL="0" indent="0" algn="ctr">
              <a:buNone/>
            </a:pPr>
            <a:r>
              <a:rPr lang="pl-PL" dirty="0" smtClean="0"/>
              <a:t>2.Nadleśnictwo Barycz – Korytków 961 - 50m.</a:t>
            </a:r>
          </a:p>
          <a:p>
            <a:pPr marL="0" indent="0" algn="ctr">
              <a:buNone/>
            </a:pPr>
            <a:endParaRPr lang="pl-PL" u="sng" dirty="0" smtClean="0"/>
          </a:p>
          <a:p>
            <a:pPr marL="0" indent="0" algn="ctr">
              <a:buNone/>
            </a:pPr>
            <a:r>
              <a:rPr lang="pl-PL" u="sng" dirty="0" smtClean="0"/>
              <a:t>Najniższe wieże:</a:t>
            </a:r>
          </a:p>
          <a:p>
            <a:pPr marL="457200" indent="-457200" algn="ctr">
              <a:buAutoNum type="arabicPeriod"/>
            </a:pPr>
            <a:r>
              <a:rPr lang="pl-PL" dirty="0" smtClean="0"/>
              <a:t>Nadleśnictw Łagów - </a:t>
            </a:r>
            <a:r>
              <a:rPr lang="pl-PL" dirty="0" err="1" smtClean="0"/>
              <a:t>Planta</a:t>
            </a:r>
            <a:r>
              <a:rPr lang="pl-PL" dirty="0" smtClean="0"/>
              <a:t> 977 – 30m;</a:t>
            </a:r>
          </a:p>
          <a:p>
            <a:pPr marL="457200" indent="-457200" algn="ctr">
              <a:buAutoNum type="arabicPeriod"/>
            </a:pPr>
            <a:r>
              <a:rPr lang="pl-PL" dirty="0" smtClean="0"/>
              <a:t>Nadleśnictwo Ruda </a:t>
            </a:r>
            <a:r>
              <a:rPr lang="pl-PL" dirty="0" err="1" smtClean="0"/>
              <a:t>Mal</a:t>
            </a:r>
            <a:r>
              <a:rPr lang="pl-PL" dirty="0" smtClean="0"/>
              <a:t>. - Ruda Pilczycka-962 – 30m.</a:t>
            </a:r>
            <a:endParaRPr lang="pl-PL" dirty="0"/>
          </a:p>
          <a:p>
            <a:pPr marL="457200" indent="-457200" algn="ctr">
              <a:buAutoNum type="arabicPeriod"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9111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Wykaz wysokości wież p.poż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212583"/>
              </p:ext>
            </p:extLst>
          </p:nvPr>
        </p:nvGraphicFramePr>
        <p:xfrm>
          <a:off x="3707904" y="1416048"/>
          <a:ext cx="2088232" cy="4965296"/>
        </p:xfrm>
        <a:graphic>
          <a:graphicData uri="http://schemas.openxmlformats.org/drawingml/2006/table">
            <a:tbl>
              <a:tblPr/>
              <a:tblGrid>
                <a:gridCol w="1354250"/>
                <a:gridCol w="733982"/>
              </a:tblGrid>
              <a:tr h="1154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Nazwa obiektu</a:t>
                      </a:r>
                    </a:p>
                  </a:txBody>
                  <a:tcPr marL="6973" marR="6973" marT="69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Wysokość [m]</a:t>
                      </a:r>
                    </a:p>
                  </a:txBody>
                  <a:tcPr marL="6973" marR="6973" marT="69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00"/>
                    </a:solidFill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Karolinów - 960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Korytków - 961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Kamienna Góra 969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Góra Kamien - 975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Studzianki - 942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Kepa Niemojewska - 941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Grabowy Las  - 943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Gaj - 967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Sabianów - 968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Góra Halasa - 983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Góra Dobrzeszowska - 964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Pionki - 944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Maciejowice - 945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Bardo - 970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Planta</a:t>
                      </a:r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- 977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Jasieniec - 952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Michalów - 978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Jeleniec - 949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Skalecznica - 950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Narozniki - 976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Włochy - 981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Mysiak - 982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Skloby - 974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Rawicz - 973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Rajec - 946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Modrzejowice - 979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Oblas - 980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Ruda Pilczycka-962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Podlesie-963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Weglów - 954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Kierz Niedzwiedzi - 953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Majdów - 955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Kutery - 951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Wisniówka - 971</a:t>
                      </a:r>
                    </a:p>
                  </a:txBody>
                  <a:tcPr marL="6973" marR="6973" marT="69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Sichów - 972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Modrzewina - 958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Czarny Las - 959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Kamienna Góra - 956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Czarnca - 966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Wola  Swidzinska - 965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Motorzyny - 947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472"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Garbatka - 948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6973" marR="6973" marT="69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139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Wieże budowa, modernizacja, zakup sprzętu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600" u="sng" dirty="0" smtClean="0"/>
              <a:t>W ramach projektu </a:t>
            </a:r>
            <a:r>
              <a:rPr lang="pl-PL" sz="1600" u="sng" dirty="0" err="1" smtClean="0"/>
              <a:t>POLiŚ</a:t>
            </a:r>
            <a:r>
              <a:rPr lang="pl-PL" sz="1600" u="sng" dirty="0" smtClean="0"/>
              <a:t> w nadleśnictwach:</a:t>
            </a:r>
          </a:p>
          <a:p>
            <a:pPr marL="0" indent="0">
              <a:buNone/>
            </a:pPr>
            <a:r>
              <a:rPr lang="pl-PL" sz="1400" dirty="0" smtClean="0"/>
              <a:t>Zostaną wybudowane zostaną 4 nowe wieże p.poż </a:t>
            </a:r>
          </a:p>
          <a:p>
            <a:pPr marL="0" indent="0">
              <a:buNone/>
            </a:pPr>
            <a:r>
              <a:rPr lang="pl-PL" sz="1400" dirty="0" smtClean="0"/>
              <a:t>- Starachowice – 2</a:t>
            </a:r>
          </a:p>
          <a:p>
            <a:pPr>
              <a:buFontTx/>
              <a:buChar char="-"/>
            </a:pPr>
            <a:r>
              <a:rPr lang="pl-PL" sz="1400" dirty="0" smtClean="0"/>
              <a:t>Zwoleń – 1 </a:t>
            </a:r>
          </a:p>
          <a:p>
            <a:pPr>
              <a:buFontTx/>
              <a:buChar char="-"/>
            </a:pPr>
            <a:r>
              <a:rPr lang="pl-PL" sz="1400" dirty="0" err="1" smtClean="0"/>
              <a:t>Marcule</a:t>
            </a:r>
            <a:r>
              <a:rPr lang="pl-PL" sz="1400" dirty="0" smtClean="0"/>
              <a:t> – 1</a:t>
            </a:r>
          </a:p>
          <a:p>
            <a:pPr marL="0" indent="0">
              <a:buNone/>
            </a:pPr>
            <a:r>
              <a:rPr lang="pl-PL" sz="1400" dirty="0" smtClean="0"/>
              <a:t>Zostanie zmodernizowane 6 wież p.poż</a:t>
            </a:r>
          </a:p>
          <a:p>
            <a:pPr>
              <a:buFontTx/>
              <a:buChar char="-"/>
            </a:pPr>
            <a:r>
              <a:rPr lang="pl-PL" sz="1400" dirty="0" smtClean="0"/>
              <a:t>Barycz – 1</a:t>
            </a:r>
          </a:p>
          <a:p>
            <a:pPr>
              <a:buFontTx/>
              <a:buChar char="-"/>
            </a:pPr>
            <a:r>
              <a:rPr lang="pl-PL" sz="1400" dirty="0" smtClean="0"/>
              <a:t>Dobieszyn – 3</a:t>
            </a:r>
          </a:p>
          <a:p>
            <a:pPr>
              <a:buFontTx/>
              <a:buChar char="-"/>
            </a:pPr>
            <a:r>
              <a:rPr lang="pl-PL" sz="1400" dirty="0" smtClean="0"/>
              <a:t>Włoszczowa – 2</a:t>
            </a:r>
          </a:p>
          <a:p>
            <a:pPr marL="0" indent="0">
              <a:buNone/>
            </a:pPr>
            <a:r>
              <a:rPr lang="pl-PL" sz="1400" dirty="0" smtClean="0"/>
              <a:t>Zostanie zakupiony sprzęt do lokalizacji pożarów</a:t>
            </a:r>
          </a:p>
          <a:p>
            <a:pPr>
              <a:buFontTx/>
              <a:buChar char="-"/>
            </a:pPr>
            <a:r>
              <a:rPr lang="pl-PL" sz="1400" dirty="0" smtClean="0"/>
              <a:t>Barycz – 1</a:t>
            </a:r>
          </a:p>
          <a:p>
            <a:pPr>
              <a:buFontTx/>
              <a:buChar char="-"/>
            </a:pPr>
            <a:r>
              <a:rPr lang="pl-PL" sz="1400" dirty="0" smtClean="0"/>
              <a:t>Radom – 3</a:t>
            </a:r>
          </a:p>
          <a:p>
            <a:pPr>
              <a:buFontTx/>
              <a:buChar char="-"/>
            </a:pPr>
            <a:r>
              <a:rPr lang="pl-PL" sz="1400" dirty="0" smtClean="0"/>
              <a:t>Ruda Maleniecka – 2</a:t>
            </a:r>
          </a:p>
          <a:p>
            <a:pPr>
              <a:buFontTx/>
              <a:buChar char="-"/>
            </a:pPr>
            <a:r>
              <a:rPr lang="pl-PL" sz="1400" dirty="0" smtClean="0"/>
              <a:t>Starachowice – 2</a:t>
            </a:r>
          </a:p>
          <a:p>
            <a:pPr marL="0" indent="0">
              <a:buNone/>
            </a:pPr>
            <a:endParaRPr lang="pl-PL" sz="1400" dirty="0" smtClean="0"/>
          </a:p>
          <a:p>
            <a:pPr marL="0" indent="0">
              <a:buNone/>
            </a:pPr>
            <a:r>
              <a:rPr lang="pl-PL" sz="1400" dirty="0" smtClean="0"/>
              <a:t>Zostanie wybudowana stacja </a:t>
            </a:r>
            <a:r>
              <a:rPr lang="pl-PL" sz="1400" dirty="0" err="1" smtClean="0"/>
              <a:t>stacja</a:t>
            </a:r>
            <a:r>
              <a:rPr lang="pl-PL" sz="1400" dirty="0" smtClean="0"/>
              <a:t> meteorologiczna w nadleśnictwie Ruda Maleniecka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198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0" y="4149725"/>
            <a:ext cx="2881313" cy="1800225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pl-PL" sz="1200" b="0" dirty="0" smtClean="0">
                <a:solidFill>
                  <a:schemeClr val="bg1"/>
                </a:solidFill>
              </a:rPr>
              <a:t>Regionalna Dyrekcja</a:t>
            </a:r>
            <a:br>
              <a:rPr lang="pl-PL" sz="1200" b="0" dirty="0" smtClean="0">
                <a:solidFill>
                  <a:schemeClr val="bg1"/>
                </a:solidFill>
              </a:rPr>
            </a:br>
            <a:r>
              <a:rPr lang="pl-PL" sz="1200" b="0" dirty="0" smtClean="0">
                <a:solidFill>
                  <a:schemeClr val="bg1"/>
                </a:solidFill>
              </a:rPr>
              <a:t>Lasów Państwowych w Radomiu</a:t>
            </a:r>
            <a:br>
              <a:rPr lang="pl-PL" sz="1200" b="0" dirty="0" smtClean="0">
                <a:solidFill>
                  <a:schemeClr val="bg1"/>
                </a:solidFill>
              </a:rPr>
            </a:br>
            <a:r>
              <a:rPr lang="pl-PL" sz="1200" b="0" dirty="0">
                <a:solidFill>
                  <a:schemeClr val="bg1"/>
                </a:solidFill>
              </a:rPr>
              <a:t/>
            </a:r>
            <a:br>
              <a:rPr lang="pl-PL" sz="1200" b="0" dirty="0">
                <a:solidFill>
                  <a:schemeClr val="bg1"/>
                </a:solidFill>
              </a:rPr>
            </a:br>
            <a:r>
              <a:rPr lang="pl-PL" sz="1200" b="0" dirty="0">
                <a:solidFill>
                  <a:schemeClr val="bg1"/>
                </a:solidFill>
              </a:rPr>
              <a:t>ul. </a:t>
            </a:r>
            <a:r>
              <a:rPr lang="pl-PL" sz="1200" b="0" dirty="0" smtClean="0">
                <a:solidFill>
                  <a:schemeClr val="bg1"/>
                </a:solidFill>
              </a:rPr>
              <a:t>25 Czerwca 68</a:t>
            </a:r>
            <a:r>
              <a:rPr lang="pl-PL" sz="1200" b="0" dirty="0">
                <a:solidFill>
                  <a:schemeClr val="bg1"/>
                </a:solidFill>
              </a:rPr>
              <a:t/>
            </a:r>
            <a:br>
              <a:rPr lang="pl-PL" sz="1200" b="0" dirty="0">
                <a:solidFill>
                  <a:schemeClr val="bg1"/>
                </a:solidFill>
              </a:rPr>
            </a:br>
            <a:r>
              <a:rPr lang="pl-PL" sz="1200" b="0" dirty="0" smtClean="0">
                <a:solidFill>
                  <a:schemeClr val="bg1"/>
                </a:solidFill>
              </a:rPr>
              <a:t>26-600 Radom</a:t>
            </a:r>
            <a:br>
              <a:rPr lang="pl-PL" sz="1200" b="0" dirty="0" smtClean="0">
                <a:solidFill>
                  <a:schemeClr val="bg1"/>
                </a:solidFill>
              </a:rPr>
            </a:br>
            <a:r>
              <a:rPr lang="pl-PL" sz="1200" b="0" dirty="0" smtClean="0">
                <a:solidFill>
                  <a:schemeClr val="bg1"/>
                </a:solidFill>
              </a:rPr>
              <a:t/>
            </a:r>
            <a:br>
              <a:rPr lang="pl-PL" sz="1200" b="0" dirty="0" smtClean="0">
                <a:solidFill>
                  <a:schemeClr val="bg1"/>
                </a:solidFill>
              </a:rPr>
            </a:br>
            <a:r>
              <a:rPr lang="pl-PL" sz="1200" b="0" dirty="0" err="1" smtClean="0">
                <a:solidFill>
                  <a:schemeClr val="bg1"/>
                </a:solidFill>
              </a:rPr>
              <a:t>rdlp@radom.lasy.gov.pl</a:t>
            </a:r>
            <a:r>
              <a:rPr lang="pl-PL" sz="1200" b="0" dirty="0">
                <a:solidFill>
                  <a:schemeClr val="bg1"/>
                </a:solidFill>
              </a:rPr>
              <a:t/>
            </a:r>
            <a:br>
              <a:rPr lang="pl-PL" sz="1200" b="0" dirty="0">
                <a:solidFill>
                  <a:schemeClr val="bg1"/>
                </a:solidFill>
              </a:rPr>
            </a:br>
            <a:r>
              <a:rPr lang="pl-PL" sz="1200" b="0" dirty="0">
                <a:solidFill>
                  <a:schemeClr val="bg1"/>
                </a:solidFill>
              </a:rPr>
              <a:t>tel. +48 </a:t>
            </a:r>
            <a:r>
              <a:rPr lang="pl-PL" sz="1200" b="0" dirty="0" err="1" smtClean="0">
                <a:solidFill>
                  <a:schemeClr val="bg1"/>
                </a:solidFill>
              </a:rPr>
              <a:t>48</a:t>
            </a:r>
            <a:r>
              <a:rPr lang="pl-PL" sz="1200" b="0" dirty="0" smtClean="0">
                <a:solidFill>
                  <a:schemeClr val="bg1"/>
                </a:solidFill>
              </a:rPr>
              <a:t> 385 60 00, </a:t>
            </a:r>
            <a:r>
              <a:rPr lang="pl-PL" sz="1200" b="0" dirty="0">
                <a:solidFill>
                  <a:schemeClr val="bg1"/>
                </a:solidFill>
              </a:rPr>
              <a:t/>
            </a:r>
            <a:br>
              <a:rPr lang="pl-PL" sz="1200" b="0" dirty="0">
                <a:solidFill>
                  <a:schemeClr val="bg1"/>
                </a:solidFill>
              </a:rPr>
            </a:br>
            <a:r>
              <a:rPr lang="pl-PL" sz="1200" b="0" dirty="0" err="1">
                <a:solidFill>
                  <a:schemeClr val="bg1"/>
                </a:solidFill>
              </a:rPr>
              <a:t>fax</a:t>
            </a:r>
            <a:r>
              <a:rPr lang="pl-PL" sz="1200" b="0" dirty="0">
                <a:solidFill>
                  <a:schemeClr val="bg1"/>
                </a:solidFill>
              </a:rPr>
              <a:t> +48 </a:t>
            </a:r>
            <a:r>
              <a:rPr lang="pl-PL" sz="1200" b="0" dirty="0" err="1" smtClean="0">
                <a:solidFill>
                  <a:schemeClr val="bg1"/>
                </a:solidFill>
              </a:rPr>
              <a:t>48</a:t>
            </a:r>
            <a:r>
              <a:rPr lang="pl-PL" sz="1200" b="0" dirty="0" smtClean="0">
                <a:solidFill>
                  <a:schemeClr val="bg1"/>
                </a:solidFill>
              </a:rPr>
              <a:t> 385 60 01</a:t>
            </a:r>
            <a:endParaRPr lang="pl-PL" sz="1200" b="0" dirty="0">
              <a:solidFill>
                <a:schemeClr val="bg1"/>
              </a:solidFill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259632" y="1484784"/>
            <a:ext cx="6226175" cy="79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10000"/>
              </a:lnSpc>
            </a:pPr>
            <a:r>
              <a:rPr lang="pl-PL" sz="2800" b="0" dirty="0"/>
              <a:t>Dziękuję za uwagę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355123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376</Words>
  <Application>Microsoft Office PowerPoint</Application>
  <PresentationFormat>Pokaz na ekranie (4:3)</PresentationFormat>
  <Paragraphs>145</Paragraphs>
  <Slides>14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Arial</vt:lpstr>
      <vt:lpstr>Calibri</vt:lpstr>
      <vt:lpstr>Projekt domyślny</vt:lpstr>
      <vt:lpstr>Adobe Acrobat Document</vt:lpstr>
      <vt:lpstr>Regionalna Dyrekcja Lasów Państwowych w Radomiu  Narada pożarników RDLP   Jedlnia Letnisko 05.04.2018r</vt:lpstr>
      <vt:lpstr>Prezentacja programu PowerPoint</vt:lpstr>
      <vt:lpstr>Prezentacja programu PowerPoint</vt:lpstr>
      <vt:lpstr>Samochody p.poż.</vt:lpstr>
      <vt:lpstr>Prezentacja programu PowerPoint</vt:lpstr>
      <vt:lpstr>Terminy odbiorów </vt:lpstr>
      <vt:lpstr>Sprzedaż wyeksploatowanych samochodów do OSP</vt:lpstr>
      <vt:lpstr>Prezentacja programu PowerPoint</vt:lpstr>
      <vt:lpstr>Prezentacja programu PowerPoint</vt:lpstr>
      <vt:lpstr>Lokalizacja istniejących wież na terenie RDLP Radom</vt:lpstr>
      <vt:lpstr>Prezentacja programu PowerPoint</vt:lpstr>
      <vt:lpstr>Wykaz wysokości wież p.poż</vt:lpstr>
      <vt:lpstr>Wieże budowa, modernizacja, zakup sprzętu</vt:lpstr>
      <vt:lpstr>Regionalna Dyrekcja Lasów Państwowych w Radomiu  ul. 25 Czerwca 68 26-600 Radom  rdlp@radom.lasy.gov.pl tel. +48 48 385 60 00,  fax +48 48 385 60 01</vt:lpstr>
    </vt:vector>
  </TitlesOfParts>
  <Company>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RDLP w Radomiu</dc:title>
  <dc:subject>Jubileusz 130-lecia RDLP Radom</dc:subject>
  <dc:creator>Mariusz Turczyk</dc:creator>
  <cp:keywords>RDLP w Radomiu</cp:keywords>
  <cp:lastModifiedBy>Karol Podsiadło</cp:lastModifiedBy>
  <cp:revision>284</cp:revision>
  <dcterms:created xsi:type="dcterms:W3CDTF">2006-03-31T11:40:49Z</dcterms:created>
  <dcterms:modified xsi:type="dcterms:W3CDTF">2018-04-04T11:29:55Z</dcterms:modified>
  <cp:contentStatus>wersja 1</cp:contentStatus>
</cp:coreProperties>
</file>